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F3891B-1A3F-4690-BB82-3DDF98BD6B3F}" type="datetimeFigureOut">
              <a:rPr lang="en-US" smtClean="0"/>
              <a:pPr/>
              <a:t>3/9/2019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18E9B-5676-4B4D-8297-7B0D1521DD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 descr="C:\Users\user\Desktop\rrrrrrrrrrrrrrrr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800315" y="-13692"/>
            <a:ext cx="9944315" cy="68716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user\Desktop\thefinallogo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08304" y="-243408"/>
            <a:ext cx="1835696" cy="1297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eu_flag_co_funded_pos_[rgb]_right.jpg"/>
          <p:cNvPicPr>
            <a:picLocks noGrp="1" noChangeAspect="1"/>
          </p:cNvPicPr>
          <p:nvPr isPhoto="1" userDrawn="1"/>
        </p:nvPicPr>
        <p:blipFill>
          <a:blip r:embed="rId4" cstate="print">
            <a:lum/>
          </a:blip>
          <a:stretch>
            <a:fillRect/>
          </a:stretch>
        </p:blipFill>
        <p:spPr>
          <a:xfrm>
            <a:off x="0" y="0"/>
            <a:ext cx="2934975" cy="8382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 userDrawn="1"/>
        </p:nvSpPr>
        <p:spPr>
          <a:xfrm>
            <a:off x="1874611" y="6211669"/>
            <a:ext cx="5646161" cy="6155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800" dirty="0" smtClean="0"/>
              <a:t> </a:t>
            </a:r>
            <a:r>
              <a:rPr lang="en-US" sz="1600" b="0" dirty="0" smtClean="0"/>
              <a:t>Promoting youth employment in remote areas in Jordan -(Job Jo)</a:t>
            </a:r>
          </a:p>
          <a:p>
            <a:pPr algn="ctr"/>
            <a:r>
              <a:rPr lang="en-US" sz="1600" b="0" dirty="0" smtClean="0"/>
              <a:t> 598428-EPP-1-2018-1-JO-EPPKA2-CBHE-JP </a:t>
            </a:r>
            <a:endParaRPr lang="en-US" sz="1600" b="0" dirty="0"/>
          </a:p>
        </p:txBody>
      </p:sp>
    </p:spTree>
    <p:extLst>
      <p:ext uri="{BB962C8B-B14F-4D97-AF65-F5344CB8AC3E}">
        <p14:creationId xmlns:p14="http://schemas.microsoft.com/office/powerpoint/2010/main" xmlns="" val="473030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07382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003878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05759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 descr="C:\Users\user\Desktop\888888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56576" cy="882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5" descr="C:\Users\user\Desktop\thefinallogo2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68344" y="44624"/>
            <a:ext cx="1475656" cy="1043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7956801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05953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83298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5282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70024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07257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111345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EE1AE-501F-4210-BF1B-6C6B99E8DE23}" type="datetimeFigureOut">
              <a:rPr lang="en-GB" smtClean="0"/>
              <a:pPr/>
              <a:t>09/03/2019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8CFAD-2188-427F-BCBC-6F06B95B509A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3855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0" y="4221088"/>
            <a:ext cx="4392488" cy="11621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GB" sz="1600" dirty="0" smtClean="0"/>
              <a:t>Kick-Off Meeting at the </a:t>
            </a:r>
          </a:p>
          <a:p>
            <a:pPr algn="ctr">
              <a:lnSpc>
                <a:spcPct val="150000"/>
              </a:lnSpc>
            </a:pPr>
            <a:r>
              <a:rPr lang="en-GB" sz="1600" dirty="0" err="1" smtClean="0"/>
              <a:t>Mutah</a:t>
            </a:r>
            <a:r>
              <a:rPr lang="en-GB" sz="1600" dirty="0" smtClean="0"/>
              <a:t> University in Jordan</a:t>
            </a:r>
          </a:p>
          <a:p>
            <a:pPr algn="ctr">
              <a:lnSpc>
                <a:spcPct val="150000"/>
              </a:lnSpc>
            </a:pPr>
            <a:r>
              <a:rPr lang="en-GB" sz="1600" dirty="0" smtClean="0"/>
              <a:t>24.-26.02.2019</a:t>
            </a:r>
            <a:endParaRPr lang="en-GB" sz="16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2132856"/>
            <a:ext cx="3646832" cy="2016224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1463103" y="908720"/>
            <a:ext cx="1367682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 </a:t>
            </a:r>
            <a:endParaRPr lang="en-US" sz="3000" dirty="0" smtClean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-901056" y="1461590"/>
            <a:ext cx="6096000" cy="45653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nnovative technologies and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en-US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ducation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7524328" y="5517232"/>
            <a:ext cx="1989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Juman</a:t>
            </a:r>
            <a:r>
              <a:rPr lang="de-DE" dirty="0"/>
              <a:t> </a:t>
            </a:r>
            <a:r>
              <a:rPr lang="de-DE" dirty="0" err="1" smtClean="0"/>
              <a:t>Ebdah</a:t>
            </a:r>
            <a:endParaRPr lang="de-DE" dirty="0" smtClean="0"/>
          </a:p>
          <a:p>
            <a:r>
              <a:rPr lang="de-DE" dirty="0" smtClean="0"/>
              <a:t>Maria </a:t>
            </a:r>
            <a:r>
              <a:rPr lang="de-DE" dirty="0" err="1" smtClean="0"/>
              <a:t>Tuzani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xmlns="" val="14009426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51920" y="3212976"/>
            <a:ext cx="5042299" cy="2900959"/>
          </a:xfrm>
          <a:prstGeom prst="rect">
            <a:avLst/>
          </a:prstGeom>
        </p:spPr>
      </p:pic>
      <p:sp>
        <p:nvSpPr>
          <p:cNvPr id="8" name="Rechteck 7"/>
          <p:cNvSpPr/>
          <p:nvPr/>
        </p:nvSpPr>
        <p:spPr>
          <a:xfrm>
            <a:off x="347717" y="1420193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</a:t>
            </a:r>
          </a:p>
        </p:txBody>
      </p:sp>
      <p:sp>
        <p:nvSpPr>
          <p:cNvPr id="9" name="Pfeil nach rechts 8"/>
          <p:cNvSpPr/>
          <p:nvPr/>
        </p:nvSpPr>
        <p:spPr>
          <a:xfrm>
            <a:off x="536838" y="2839299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1133005" y="2732857"/>
            <a:ext cx="422647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Organization of vocational trainings</a:t>
            </a:r>
            <a:endParaRPr lang="de-DE" sz="2200" dirty="0"/>
          </a:p>
        </p:txBody>
      </p:sp>
      <p:sp>
        <p:nvSpPr>
          <p:cNvPr id="11" name="Pfeil nach rechts 10"/>
          <p:cNvSpPr/>
          <p:nvPr/>
        </p:nvSpPr>
        <p:spPr>
          <a:xfrm>
            <a:off x="536838" y="3586059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1133005" y="3479617"/>
            <a:ext cx="3047566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Knowledge Management</a:t>
            </a:r>
            <a:endParaRPr lang="de-DE" sz="2200" dirty="0"/>
          </a:p>
        </p:txBody>
      </p:sp>
      <p:sp>
        <p:nvSpPr>
          <p:cNvPr id="13" name="Pfeil nach rechts 12"/>
          <p:cNvSpPr/>
          <p:nvPr/>
        </p:nvSpPr>
        <p:spPr>
          <a:xfrm>
            <a:off x="536838" y="4271561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1133005" y="4165119"/>
            <a:ext cx="1984839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Mobile learning</a:t>
            </a:r>
            <a:endParaRPr lang="de-DE" sz="2200" dirty="0"/>
          </a:p>
        </p:txBody>
      </p:sp>
      <p:sp>
        <p:nvSpPr>
          <p:cNvPr id="15" name="Pfeil nach rechts 14"/>
          <p:cNvSpPr/>
          <p:nvPr/>
        </p:nvSpPr>
        <p:spPr>
          <a:xfrm>
            <a:off x="536838" y="4914292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1133005" y="4807850"/>
            <a:ext cx="13388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E-learning</a:t>
            </a:r>
            <a:endParaRPr lang="de-DE" sz="2200" dirty="0"/>
          </a:p>
        </p:txBody>
      </p:sp>
      <p:sp>
        <p:nvSpPr>
          <p:cNvPr id="17" name="Pfeil nach rechts 16"/>
          <p:cNvSpPr/>
          <p:nvPr/>
        </p:nvSpPr>
        <p:spPr>
          <a:xfrm>
            <a:off x="536838" y="6202123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Rechteck 17"/>
          <p:cNvSpPr/>
          <p:nvPr/>
        </p:nvSpPr>
        <p:spPr>
          <a:xfrm>
            <a:off x="1133005" y="6095681"/>
            <a:ext cx="293439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200" dirty="0"/>
              <a:t>Technical Skills </a:t>
            </a:r>
            <a:r>
              <a:rPr lang="de-DE" sz="2200" dirty="0" smtClean="0"/>
              <a:t>Trainings</a:t>
            </a:r>
            <a:endParaRPr lang="de-DE" sz="2200" dirty="0"/>
          </a:p>
        </p:txBody>
      </p:sp>
      <p:sp>
        <p:nvSpPr>
          <p:cNvPr id="20" name="Rechteck 19"/>
          <p:cNvSpPr/>
          <p:nvPr/>
        </p:nvSpPr>
        <p:spPr>
          <a:xfrm>
            <a:off x="347717" y="2044140"/>
            <a:ext cx="92567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German </a:t>
            </a: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firm which </a:t>
            </a:r>
            <a:r>
              <a:rPr lang="en-US" sz="21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provides innovative </a:t>
            </a:r>
            <a:r>
              <a:rPr lang="en-US" sz="21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technologies </a:t>
            </a:r>
            <a:r>
              <a:rPr lang="en-US" sz="21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 education since 2015</a:t>
            </a:r>
            <a:endParaRPr lang="de-DE" sz="21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1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e-DE" sz="2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Pfeil nach rechts 20"/>
          <p:cNvSpPr/>
          <p:nvPr/>
        </p:nvSpPr>
        <p:spPr>
          <a:xfrm>
            <a:off x="536838" y="5557023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1133005" y="5450581"/>
            <a:ext cx="322953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200" dirty="0" smtClean="0"/>
              <a:t>Trainings on </a:t>
            </a:r>
            <a:r>
              <a:rPr lang="de-DE" sz="2200" dirty="0"/>
              <a:t>Business Plan </a:t>
            </a:r>
          </a:p>
        </p:txBody>
      </p:sp>
    </p:spTree>
    <p:extLst>
      <p:ext uri="{BB962C8B-B14F-4D97-AF65-F5344CB8AC3E}">
        <p14:creationId xmlns:p14="http://schemas.microsoft.com/office/powerpoint/2010/main" xmlns="" val="38189307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eck 22"/>
          <p:cNvSpPr/>
          <p:nvPr/>
        </p:nvSpPr>
        <p:spPr>
          <a:xfrm>
            <a:off x="316727" y="1397905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</a:t>
            </a:r>
          </a:p>
        </p:txBody>
      </p:sp>
      <p:sp>
        <p:nvSpPr>
          <p:cNvPr id="24" name="Pfeil nach rechts 23"/>
          <p:cNvSpPr/>
          <p:nvPr/>
        </p:nvSpPr>
        <p:spPr>
          <a:xfrm>
            <a:off x="505848" y="2817011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1102015" y="2710569"/>
            <a:ext cx="451149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Collaborative research and innovation</a:t>
            </a:r>
            <a:endParaRPr lang="de-DE" sz="2200" dirty="0"/>
          </a:p>
        </p:txBody>
      </p:sp>
      <p:sp>
        <p:nvSpPr>
          <p:cNvPr id="26" name="Pfeil nach rechts 25"/>
          <p:cNvSpPr/>
          <p:nvPr/>
        </p:nvSpPr>
        <p:spPr>
          <a:xfrm>
            <a:off x="505848" y="3563771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1102015" y="3457329"/>
            <a:ext cx="263463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Quality assessments </a:t>
            </a:r>
            <a:endParaRPr lang="de-DE" sz="2200" dirty="0"/>
          </a:p>
        </p:txBody>
      </p:sp>
      <p:sp>
        <p:nvSpPr>
          <p:cNvPr id="28" name="Pfeil nach rechts 27"/>
          <p:cNvSpPr/>
          <p:nvPr/>
        </p:nvSpPr>
        <p:spPr>
          <a:xfrm>
            <a:off x="505848" y="4249273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1102015" y="4142831"/>
            <a:ext cx="264886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Arial" panose="020B0604020202020204" pitchFamily="34" charset="0"/>
              </a:rPr>
              <a:t>A</a:t>
            </a:r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nalysis in education </a:t>
            </a:r>
            <a:endParaRPr lang="de-DE" sz="2200" dirty="0"/>
          </a:p>
        </p:txBody>
      </p:sp>
      <p:sp>
        <p:nvSpPr>
          <p:cNvPr id="30" name="Pfeil nach rechts 29"/>
          <p:cNvSpPr/>
          <p:nvPr/>
        </p:nvSpPr>
        <p:spPr>
          <a:xfrm>
            <a:off x="505848" y="4934775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1102015" y="4828333"/>
            <a:ext cx="43343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Development of educational models</a:t>
            </a:r>
            <a:endParaRPr lang="de-DE" sz="2200" dirty="0"/>
          </a:p>
        </p:txBody>
      </p:sp>
      <p:sp>
        <p:nvSpPr>
          <p:cNvPr id="32" name="Pfeil nach rechts 31"/>
          <p:cNvSpPr/>
          <p:nvPr/>
        </p:nvSpPr>
        <p:spPr>
          <a:xfrm>
            <a:off x="505848" y="5620277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/>
          <p:cNvSpPr/>
          <p:nvPr/>
        </p:nvSpPr>
        <p:spPr>
          <a:xfrm>
            <a:off x="1102015" y="5513835"/>
            <a:ext cx="38396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Researches in education theory </a:t>
            </a:r>
            <a:endParaRPr lang="de-DE" sz="2200" dirty="0"/>
          </a:p>
        </p:txBody>
      </p:sp>
      <p:pic>
        <p:nvPicPr>
          <p:cNvPr id="35" name="Grafik 3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08104" y="3284984"/>
            <a:ext cx="3409919" cy="265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95706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52773" y="1277191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</a:t>
            </a:r>
          </a:p>
        </p:txBody>
      </p:sp>
      <p:sp>
        <p:nvSpPr>
          <p:cNvPr id="3" name="Rechteck 2"/>
          <p:cNvSpPr/>
          <p:nvPr/>
        </p:nvSpPr>
        <p:spPr>
          <a:xfrm>
            <a:off x="151677" y="1590237"/>
            <a:ext cx="7792454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Employees with experience in participation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in several EU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Programs </a:t>
            </a:r>
            <a:endParaRPr 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feil nach rechts 3"/>
          <p:cNvSpPr/>
          <p:nvPr/>
        </p:nvSpPr>
        <p:spPr>
          <a:xfrm>
            <a:off x="1094369" y="2378669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Rechteck 4"/>
          <p:cNvSpPr/>
          <p:nvPr/>
        </p:nvSpPr>
        <p:spPr>
          <a:xfrm>
            <a:off x="1690536" y="2272227"/>
            <a:ext cx="205460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Tempus Projects</a:t>
            </a:r>
            <a:endParaRPr lang="de-DE" sz="2200" dirty="0"/>
          </a:p>
        </p:txBody>
      </p:sp>
      <p:sp>
        <p:nvSpPr>
          <p:cNvPr id="6" name="Pfeil nach rechts 5"/>
          <p:cNvSpPr/>
          <p:nvPr/>
        </p:nvSpPr>
        <p:spPr>
          <a:xfrm>
            <a:off x="1094369" y="4010597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/>
        </p:nvSpPr>
        <p:spPr>
          <a:xfrm>
            <a:off x="1690536" y="3913680"/>
            <a:ext cx="226946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Arial" panose="020B0604020202020204" pitchFamily="34" charset="0"/>
              </a:rPr>
              <a:t>Erasmus+ Projects</a:t>
            </a:r>
            <a:endParaRPr lang="de-DE" sz="2200" dirty="0"/>
          </a:p>
        </p:txBody>
      </p:sp>
      <p:pic>
        <p:nvPicPr>
          <p:cNvPr id="9" name="Grafik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62261" y="2226864"/>
            <a:ext cx="3143250" cy="1457325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46327" y="4273487"/>
            <a:ext cx="2595401" cy="739689"/>
          </a:xfrm>
          <a:prstGeom prst="rect">
            <a:avLst/>
          </a:prstGeom>
        </p:spPr>
      </p:pic>
      <p:sp>
        <p:nvSpPr>
          <p:cNvPr id="11" name="Rechteck 10"/>
          <p:cNvSpPr/>
          <p:nvPr/>
        </p:nvSpPr>
        <p:spPr>
          <a:xfrm>
            <a:off x="1763688" y="4437112"/>
            <a:ext cx="1564274" cy="240065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ModeHEd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VTC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OPATEL</a:t>
            </a: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GB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MAGNET</a:t>
            </a:r>
            <a:r>
              <a:rPr lang="en-US" sz="2000" dirty="0" smtClean="0">
                <a:latin typeface="Calibri" panose="020F0502020204030204" pitchFamily="34" charset="0"/>
                <a:cs typeface="Arial" panose="020B0604020202020204" pitchFamily="34" charset="0"/>
              </a:rPr>
              <a:t> </a:t>
            </a:r>
            <a:endParaRPr lang="en-US" sz="2000" dirty="0">
              <a:latin typeface="Calibri" panose="020F0502020204030204" pitchFamily="34" charset="0"/>
              <a:cs typeface="Arial" panose="020B0604020202020204" pitchFamily="34" charset="0"/>
            </a:endParaRPr>
          </a:p>
          <a:p>
            <a:pPr marL="342900" indent="-342900">
              <a:lnSpc>
                <a:spcPct val="150000"/>
              </a:lnSpc>
              <a:buFont typeface="Symbol" panose="05050102010706020507" pitchFamily="18" charset="2"/>
              <a:buChar char="-"/>
            </a:pPr>
            <a:r>
              <a:rPr lang="en-US" sz="2000" dirty="0" err="1" smtClean="0">
                <a:latin typeface="Calibri" panose="020F0502020204030204" pitchFamily="34" charset="0"/>
                <a:cs typeface="Arial" panose="020B0604020202020204" pitchFamily="34" charset="0"/>
              </a:rPr>
              <a:t>MediTec</a:t>
            </a:r>
            <a:endParaRPr lang="en-US" sz="2000" dirty="0" smtClean="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3767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246765" y="1331476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</a:t>
            </a:r>
          </a:p>
        </p:txBody>
      </p:sp>
      <p:sp>
        <p:nvSpPr>
          <p:cNvPr id="3" name="Pfeil nach rechts 2"/>
          <p:cNvSpPr/>
          <p:nvPr/>
        </p:nvSpPr>
        <p:spPr>
          <a:xfrm>
            <a:off x="407707" y="2314890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246765" y="1750539"/>
            <a:ext cx="319151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Role in the Project JOB JO</a:t>
            </a:r>
            <a:endParaRPr lang="de-DE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971600" y="2230891"/>
            <a:ext cx="8037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ransfer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of experience of 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trainings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to partners</a:t>
            </a:r>
            <a:endParaRPr lang="de-DE" sz="2200" dirty="0"/>
          </a:p>
        </p:txBody>
      </p:sp>
      <p:sp>
        <p:nvSpPr>
          <p:cNvPr id="7" name="Pfeil nach rechts 6"/>
          <p:cNvSpPr/>
          <p:nvPr/>
        </p:nvSpPr>
        <p:spPr>
          <a:xfrm>
            <a:off x="407707" y="3168453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971600" y="3084454"/>
            <a:ext cx="8037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Shares experience on innovative training technologies</a:t>
            </a:r>
            <a:endParaRPr 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Pfeil nach rechts 8"/>
          <p:cNvSpPr/>
          <p:nvPr/>
        </p:nvSpPr>
        <p:spPr>
          <a:xfrm>
            <a:off x="407707" y="4022016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971600" y="3829729"/>
            <a:ext cx="80373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Enriching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information base of partner </a:t>
            </a:r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universities </a:t>
            </a:r>
          </a:p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 </a:t>
            </a:r>
            <a:r>
              <a:rPr lang="en-US" sz="22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data from EU database</a:t>
            </a:r>
            <a:endParaRPr lang="de-DE" sz="2200" dirty="0"/>
          </a:p>
        </p:txBody>
      </p:sp>
      <p:sp>
        <p:nvSpPr>
          <p:cNvPr id="11" name="Pfeil nach rechts 10"/>
          <p:cNvSpPr/>
          <p:nvPr/>
        </p:nvSpPr>
        <p:spPr>
          <a:xfrm>
            <a:off x="407707" y="5729898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971600" y="5645899"/>
            <a:ext cx="8037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Quality control (training process + training materials + quality report)</a:t>
            </a:r>
            <a:endParaRPr 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Pfeil nach rechts 12"/>
          <p:cNvSpPr/>
          <p:nvPr/>
        </p:nvSpPr>
        <p:spPr>
          <a:xfrm>
            <a:off x="407707" y="4948048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Rechteck 13"/>
          <p:cNvSpPr/>
          <p:nvPr/>
        </p:nvSpPr>
        <p:spPr>
          <a:xfrm>
            <a:off x="971600" y="4864945"/>
            <a:ext cx="8037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Monitoring of the activities, conducted by the partners</a:t>
            </a:r>
            <a:endParaRPr lang="de-DE" sz="2200" dirty="0"/>
          </a:p>
        </p:txBody>
      </p:sp>
      <p:sp>
        <p:nvSpPr>
          <p:cNvPr id="15" name="Pfeil nach rechts 14"/>
          <p:cNvSpPr/>
          <p:nvPr/>
        </p:nvSpPr>
        <p:spPr>
          <a:xfrm>
            <a:off x="407707" y="6393319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Rechteck 15"/>
          <p:cNvSpPr/>
          <p:nvPr/>
        </p:nvSpPr>
        <p:spPr>
          <a:xfrm>
            <a:off x="971600" y="6309320"/>
            <a:ext cx="8037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Evaluation of the training courses and training programs</a:t>
            </a:r>
            <a:endParaRPr 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9235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74757" y="1356823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</a:t>
            </a:r>
          </a:p>
        </p:txBody>
      </p:sp>
      <p:sp>
        <p:nvSpPr>
          <p:cNvPr id="3" name="Pfeil nach rechts 2"/>
          <p:cNvSpPr/>
          <p:nvPr/>
        </p:nvSpPr>
        <p:spPr>
          <a:xfrm>
            <a:off x="348105" y="2519802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187163" y="1955451"/>
            <a:ext cx="319151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Role in the Project JOB JO</a:t>
            </a:r>
            <a:endParaRPr lang="de-DE" sz="2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911998" y="2435803"/>
            <a:ext cx="80373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Promotion of the project at scientific conferences and international meetings</a:t>
            </a:r>
            <a:endParaRPr lang="de-DE" sz="2200" dirty="0"/>
          </a:p>
        </p:txBody>
      </p:sp>
      <p:sp>
        <p:nvSpPr>
          <p:cNvPr id="7" name="Pfeil nach rechts 6"/>
          <p:cNvSpPr/>
          <p:nvPr/>
        </p:nvSpPr>
        <p:spPr>
          <a:xfrm>
            <a:off x="348105" y="3373365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Rechteck 7"/>
          <p:cNvSpPr/>
          <p:nvPr/>
        </p:nvSpPr>
        <p:spPr>
          <a:xfrm>
            <a:off x="911998" y="3303014"/>
            <a:ext cx="803738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Assistance in the development of project newsletters</a:t>
            </a:r>
            <a:endParaRPr 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Pfeil nach rechts 8"/>
          <p:cNvSpPr/>
          <p:nvPr/>
        </p:nvSpPr>
        <p:spPr>
          <a:xfrm>
            <a:off x="348105" y="4226928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/>
        </p:nvSpPr>
        <p:spPr>
          <a:xfrm>
            <a:off x="911997" y="4143825"/>
            <a:ext cx="8772571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 smtClean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Strengthening the network between partners and non-project HEI’s </a:t>
            </a:r>
            <a:endParaRPr lang="de-DE" sz="2200" dirty="0"/>
          </a:p>
        </p:txBody>
      </p:sp>
      <p:sp>
        <p:nvSpPr>
          <p:cNvPr id="11" name="Pfeil nach rechts 10"/>
          <p:cNvSpPr/>
          <p:nvPr/>
        </p:nvSpPr>
        <p:spPr>
          <a:xfrm>
            <a:off x="348105" y="5101078"/>
            <a:ext cx="468630" cy="2628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Rechteck 11"/>
          <p:cNvSpPr/>
          <p:nvPr/>
        </p:nvSpPr>
        <p:spPr>
          <a:xfrm>
            <a:off x="911998" y="4869160"/>
            <a:ext cx="80373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Dissemination of results 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2200" dirty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GB" sz="2200" dirty="0">
                <a:latin typeface="Calibri" panose="020F0502020204030204" pitchFamily="34" charset="0"/>
                <a:cs typeface="Calibri" panose="020F0502020204030204" pitchFamily="34" charset="0"/>
              </a:rPr>
              <a:t>Business Network </a:t>
            </a:r>
            <a:r>
              <a:rPr lang="en-GB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Bureaus at the partner Institutions</a:t>
            </a:r>
            <a:r>
              <a:rPr lang="en-US" sz="2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de-DE" sz="2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053736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524127" y="1596435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u="sng" dirty="0" smtClean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Int@E</a:t>
            </a:r>
          </a:p>
        </p:txBody>
      </p:sp>
      <p:sp>
        <p:nvSpPr>
          <p:cNvPr id="3" name="Cuadro de texto 2"/>
          <p:cNvSpPr txBox="1">
            <a:spLocks noChangeArrowheads="1"/>
          </p:cNvSpPr>
          <p:nvPr/>
        </p:nvSpPr>
        <p:spPr bwMode="auto">
          <a:xfrm>
            <a:off x="1835696" y="5373216"/>
            <a:ext cx="739282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200000"/>
              </a:lnSpc>
            </a:pPr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</a:rPr>
              <a:t>Thank you for your Attention! </a:t>
            </a:r>
            <a:endParaRPr lang="en-GB" sz="28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 descr="C:\Users\Alex\Desktop\Erasmus+ Projekte\02_Israel\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9832" y="2492896"/>
            <a:ext cx="2374900" cy="30480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151536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0FE7F837F8B1924E8065DDDFEB6A4392" ma:contentTypeVersion="0" ma:contentTypeDescription="Upload an image." ma:contentTypeScope="" ma:versionID="ddc70aa3ddcce86d4d521180d65448d5">
  <xsd:schema xmlns:xsd="http://www.w3.org/2001/XMLSchema" xmlns:xs="http://www.w3.org/2001/XMLSchema" xmlns:p="http://schemas.microsoft.com/office/2006/metadata/properties" xmlns:ns1="http://schemas.microsoft.com/sharepoint/v3" xmlns:ns2="060A2024-F6EB-4942-AB8B-FD2115F58C2D" xmlns:ns3="22fd18e6-64cf-4f9f-aa22-5c0dbd791516" xmlns:ns4="http://schemas.microsoft.com/sharepoint/v3/fields" targetNamespace="http://schemas.microsoft.com/office/2006/metadata/properties" ma:root="true" ma:fieldsID="c6385d98d2bcdd5b26376b89d8167d62" ns1:_="" ns2:_="" ns3:_="" ns4:_="">
    <xsd:import namespace="http://schemas.microsoft.com/sharepoint/v3"/>
    <xsd:import namespace="060A2024-F6EB-4942-AB8B-FD2115F58C2D"/>
    <xsd:import namespace="22fd18e6-64cf-4f9f-aa22-5c0dbd791516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4:wic_System_Copyrigh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11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12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3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4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0A2024-F6EB-4942-AB8B-FD2115F58C2D" elementFormDefault="qualified">
    <xsd:import namespace="http://schemas.microsoft.com/office/2006/documentManagement/types"/>
    <xsd:import namespace="http://schemas.microsoft.com/office/infopath/2007/PartnerControls"/>
    <xsd:element name="ThumbnailExists" ma:index="21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22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3" nillable="true" ma:displayName="Width" ma:internalName="ImageWidth" ma:readOnly="true">
      <xsd:simpleType>
        <xsd:restriction base="dms:Unknown"/>
      </xsd:simpleType>
    </xsd:element>
    <xsd:element name="ImageHeight" ma:index="25" nillable="true" ma:displayName="Height" ma:internalName="ImageHeight" ma:readOnly="true">
      <xsd:simpleType>
        <xsd:restriction base="dms:Unknown"/>
      </xsd:simpleType>
    </xsd:element>
    <xsd:element name="ImageCreateDate" ma:index="28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fd18e6-64cf-4f9f-aa22-5c0dbd79151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9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7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6" ma:displayName="Comments"/>
        <xsd:element name="keywords" minOccurs="0" maxOccurs="1" type="xsd:string" ma:index="17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060A2024-F6EB-4942-AB8B-FD2115F58C2D" xsi:nil="true"/>
    <wic_System_Copyright xmlns="http://schemas.microsoft.com/sharepoint/v3/fields" xsi:nil="true"/>
    <_dlc_DocId xmlns="22fd18e6-64cf-4f9f-aa22-5c0dbd791516">XJEAPHMFWCY4-20-473</_dlc_DocId>
    <_dlc_DocIdUrl xmlns="22fd18e6-64cf-4f9f-aa22-5c0dbd791516">
      <Url>https://mutah.edu.jo/_layouts/DocIdRedir.aspx?ID=XJEAPHMFWCY4-20-473</Url>
      <Description>XJEAPHMFWCY4-20-473</Description>
    </_dlc_DocIdUrl>
  </documentManagement>
</p:properties>
</file>

<file path=customXml/itemProps1.xml><?xml version="1.0" encoding="utf-8"?>
<ds:datastoreItem xmlns:ds="http://schemas.openxmlformats.org/officeDocument/2006/customXml" ds:itemID="{5CDDBE0E-03C0-40FB-A8E5-7AC14479F43B}"/>
</file>

<file path=customXml/itemProps2.xml><?xml version="1.0" encoding="utf-8"?>
<ds:datastoreItem xmlns:ds="http://schemas.openxmlformats.org/officeDocument/2006/customXml" ds:itemID="{E6BF783F-97DF-47FE-B237-DD0C18D294C6}"/>
</file>

<file path=customXml/itemProps3.xml><?xml version="1.0" encoding="utf-8"?>
<ds:datastoreItem xmlns:ds="http://schemas.openxmlformats.org/officeDocument/2006/customXml" ds:itemID="{A28F5B18-4C60-4B44-892F-0B3F601A18C3}"/>
</file>

<file path=customXml/itemProps4.xml><?xml version="1.0" encoding="utf-8"?>
<ds:datastoreItem xmlns:ds="http://schemas.openxmlformats.org/officeDocument/2006/customXml" ds:itemID="{CEB2EEF4-3C17-4615-B4C7-726E3822DF4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197</Words>
  <Application>Microsoft Office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Civil Head</cp:lastModifiedBy>
  <cp:revision>23</cp:revision>
  <dcterms:created xsi:type="dcterms:W3CDTF">2018-09-11T16:13:06Z</dcterms:created>
  <dcterms:modified xsi:type="dcterms:W3CDTF">2019-03-09T13:15:58Z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0x0101009148F5A04DDD49CBA7127AADA5FB792B00AADE34325A8B49CDA8BB4DB53328F214000FE7F837F8B1924E8065DDDFEB6A4392</vt:lpwstr>
  </property>
  <property fmtid="{D5CDD505-2E9C-101B-9397-08002B2CF9AE}" pid="3" name="_dlc_DocIdItemGuid">
    <vt:lpwstr>712f3f02-7ba4-431d-a62b-8b6e9904b58b</vt:lpwstr>
  </property>
</Properties>
</file>